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80700" cy="7562850"/>
  <p:notesSz cx="106807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6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1053" y="2349386"/>
            <a:ext cx="9078595" cy="1621111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2105" y="4285615"/>
            <a:ext cx="747649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743507" y="302865"/>
            <a:ext cx="2403158" cy="645293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4035" y="302865"/>
            <a:ext cx="7031461" cy="645293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3702" y="4859832"/>
            <a:ext cx="9078595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3702" y="3205459"/>
            <a:ext cx="9078595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4035" y="1764666"/>
            <a:ext cx="4717309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429356" y="1764666"/>
            <a:ext cx="4717309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035" y="1692889"/>
            <a:ext cx="4719164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08" indent="0">
              <a:buNone/>
              <a:defRPr sz="2300" b="1"/>
            </a:lvl2pPr>
            <a:lvl3pPr marL="1042416" indent="0">
              <a:buNone/>
              <a:defRPr sz="2100" b="1"/>
            </a:lvl3pPr>
            <a:lvl4pPr marL="1563624" indent="0">
              <a:buNone/>
              <a:defRPr sz="1800" b="1"/>
            </a:lvl4pPr>
            <a:lvl5pPr marL="2084832" indent="0">
              <a:buNone/>
              <a:defRPr sz="1800" b="1"/>
            </a:lvl5pPr>
            <a:lvl6pPr marL="2606040" indent="0">
              <a:buNone/>
              <a:defRPr sz="1800" b="1"/>
            </a:lvl6pPr>
            <a:lvl7pPr marL="3127248" indent="0">
              <a:buNone/>
              <a:defRPr sz="1800" b="1"/>
            </a:lvl7pPr>
            <a:lvl8pPr marL="3648456" indent="0">
              <a:buNone/>
              <a:defRPr sz="1800" b="1"/>
            </a:lvl8pPr>
            <a:lvl9pPr marL="4169664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035" y="2398404"/>
            <a:ext cx="4719164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25648" y="1692889"/>
            <a:ext cx="4721018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08" indent="0">
              <a:buNone/>
              <a:defRPr sz="2300" b="1"/>
            </a:lvl2pPr>
            <a:lvl3pPr marL="1042416" indent="0">
              <a:buNone/>
              <a:defRPr sz="2100" b="1"/>
            </a:lvl3pPr>
            <a:lvl4pPr marL="1563624" indent="0">
              <a:buNone/>
              <a:defRPr sz="1800" b="1"/>
            </a:lvl4pPr>
            <a:lvl5pPr marL="2084832" indent="0">
              <a:buNone/>
              <a:defRPr sz="1800" b="1"/>
            </a:lvl5pPr>
            <a:lvl6pPr marL="2606040" indent="0">
              <a:buNone/>
              <a:defRPr sz="1800" b="1"/>
            </a:lvl6pPr>
            <a:lvl7pPr marL="3127248" indent="0">
              <a:buNone/>
              <a:defRPr sz="1800" b="1"/>
            </a:lvl7pPr>
            <a:lvl8pPr marL="3648456" indent="0">
              <a:buNone/>
              <a:defRPr sz="1800" b="1"/>
            </a:lvl8pPr>
            <a:lvl9pPr marL="4169664" indent="0">
              <a:buNone/>
              <a:defRPr sz="18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25648" y="2398404"/>
            <a:ext cx="4721018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035" y="301113"/>
            <a:ext cx="3513877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75857" y="301114"/>
            <a:ext cx="5970808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035" y="1582597"/>
            <a:ext cx="3513877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208" indent="0">
              <a:buNone/>
              <a:defRPr sz="1400"/>
            </a:lvl2pPr>
            <a:lvl3pPr marL="1042416" indent="0">
              <a:buNone/>
              <a:defRPr sz="1100"/>
            </a:lvl3pPr>
            <a:lvl4pPr marL="1563624" indent="0">
              <a:buNone/>
              <a:defRPr sz="1000"/>
            </a:lvl4pPr>
            <a:lvl5pPr marL="2084832" indent="0">
              <a:buNone/>
              <a:defRPr sz="1000"/>
            </a:lvl5pPr>
            <a:lvl6pPr marL="2606040" indent="0">
              <a:buNone/>
              <a:defRPr sz="1000"/>
            </a:lvl6pPr>
            <a:lvl7pPr marL="3127248" indent="0">
              <a:buNone/>
              <a:defRPr sz="1000"/>
            </a:lvl7pPr>
            <a:lvl8pPr marL="3648456" indent="0">
              <a:buNone/>
              <a:defRPr sz="1000"/>
            </a:lvl8pPr>
            <a:lvl9pPr marL="4169664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3492" y="5293995"/>
            <a:ext cx="640842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3492" y="675755"/>
            <a:ext cx="6408420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208" indent="0">
              <a:buNone/>
              <a:defRPr sz="3200"/>
            </a:lvl2pPr>
            <a:lvl3pPr marL="1042416" indent="0">
              <a:buNone/>
              <a:defRPr sz="2700"/>
            </a:lvl3pPr>
            <a:lvl4pPr marL="1563624" indent="0">
              <a:buNone/>
              <a:defRPr sz="2300"/>
            </a:lvl4pPr>
            <a:lvl5pPr marL="2084832" indent="0">
              <a:buNone/>
              <a:defRPr sz="2300"/>
            </a:lvl5pPr>
            <a:lvl6pPr marL="2606040" indent="0">
              <a:buNone/>
              <a:defRPr sz="2300"/>
            </a:lvl6pPr>
            <a:lvl7pPr marL="3127248" indent="0">
              <a:buNone/>
              <a:defRPr sz="2300"/>
            </a:lvl7pPr>
            <a:lvl8pPr marL="3648456" indent="0">
              <a:buNone/>
              <a:defRPr sz="2300"/>
            </a:lvl8pPr>
            <a:lvl9pPr marL="4169664" indent="0">
              <a:buNone/>
              <a:defRPr sz="23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3492" y="5918981"/>
            <a:ext cx="640842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208" indent="0">
              <a:buNone/>
              <a:defRPr sz="1400"/>
            </a:lvl2pPr>
            <a:lvl3pPr marL="1042416" indent="0">
              <a:buNone/>
              <a:defRPr sz="1100"/>
            </a:lvl3pPr>
            <a:lvl4pPr marL="1563624" indent="0">
              <a:buNone/>
              <a:defRPr sz="1000"/>
            </a:lvl4pPr>
            <a:lvl5pPr marL="2084832" indent="0">
              <a:buNone/>
              <a:defRPr sz="1000"/>
            </a:lvl5pPr>
            <a:lvl6pPr marL="2606040" indent="0">
              <a:buNone/>
              <a:defRPr sz="1000"/>
            </a:lvl6pPr>
            <a:lvl7pPr marL="3127248" indent="0">
              <a:buNone/>
              <a:defRPr sz="1000"/>
            </a:lvl7pPr>
            <a:lvl8pPr marL="3648456" indent="0">
              <a:buNone/>
              <a:defRPr sz="1000"/>
            </a:lvl8pPr>
            <a:lvl9pPr marL="4169664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035" y="302865"/>
            <a:ext cx="9612630" cy="1260475"/>
          </a:xfrm>
          <a:prstGeom prst="rect">
            <a:avLst/>
          </a:prstGeom>
        </p:spPr>
        <p:txBody>
          <a:bodyPr vert="horz" lIns="104242" tIns="52121" rIns="104242" bIns="52121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035" y="1764666"/>
            <a:ext cx="9612630" cy="4991131"/>
          </a:xfrm>
          <a:prstGeom prst="rect">
            <a:avLst/>
          </a:prstGeom>
        </p:spPr>
        <p:txBody>
          <a:bodyPr vert="horz" lIns="104242" tIns="52121" rIns="104242" bIns="52121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035" y="7009642"/>
            <a:ext cx="2492163" cy="402652"/>
          </a:xfrm>
          <a:prstGeom prst="rect">
            <a:avLst/>
          </a:prstGeom>
        </p:spPr>
        <p:txBody>
          <a:bodyPr vert="horz" lIns="104242" tIns="52121" rIns="104242" bIns="5212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49239" y="7009642"/>
            <a:ext cx="3382222" cy="402652"/>
          </a:xfrm>
          <a:prstGeom prst="rect">
            <a:avLst/>
          </a:prstGeom>
        </p:spPr>
        <p:txBody>
          <a:bodyPr vert="horz" lIns="104242" tIns="52121" rIns="104242" bIns="5212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54502" y="7009642"/>
            <a:ext cx="2492163" cy="402652"/>
          </a:xfrm>
          <a:prstGeom prst="rect">
            <a:avLst/>
          </a:prstGeom>
        </p:spPr>
        <p:txBody>
          <a:bodyPr vert="horz" lIns="104242" tIns="52121" rIns="104242" bIns="5212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>
    <p:diamond/>
  </p:transition>
  <p:txStyles>
    <p:titleStyle>
      <a:lvl1pPr algn="ctr" defTabSz="104241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06" indent="-390906" algn="l" defTabSz="104241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963" indent="-325755" algn="l" defTabSz="104241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020" indent="-260604" algn="l" defTabSz="104241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indent="-260604" algn="l" defTabSz="104241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436" indent="-260604" algn="l" defTabSz="104241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644" indent="-260604" algn="l" defTabSz="10424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852" indent="-260604" algn="l" defTabSz="10424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060" indent="-260604" algn="l" defTabSz="10424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268" indent="-260604" algn="l" defTabSz="104241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08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16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624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832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040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248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456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664" algn="l" defTabSz="10424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350" y="1266825"/>
            <a:ext cx="9525000" cy="44958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2618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03098" cy="755989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50285" cy="752420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54880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36859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2618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5750" y="581025"/>
            <a:ext cx="5295900" cy="6486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750" y="733425"/>
            <a:ext cx="7477125" cy="56197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50" y="1495425"/>
            <a:ext cx="10140950" cy="40005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01750" y="2409825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Δ1 τάξη Δημοτικού Σχολείου </a:t>
            </a:r>
            <a:r>
              <a:rPr lang="el-GR" sz="4400" dirty="0" err="1" smtClean="0"/>
              <a:t>Βλαχιώτη</a:t>
            </a:r>
            <a:endParaRPr lang="el-GR" sz="4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699" cy="75628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950" y="1038225"/>
            <a:ext cx="9010650" cy="49911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80700" cy="736282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683463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82655" cy="747084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47538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694143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79124" cy="732187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</Words>
  <Application>Microsoft Office PowerPoint</Application>
  <PresentationFormat>Προσαρμογή</PresentationFormat>
  <Paragraphs>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Giota Bla</dc:creator>
  <cp:lastModifiedBy>Giota Bla</cp:lastModifiedBy>
  <cp:revision>2</cp:revision>
  <dcterms:created xsi:type="dcterms:W3CDTF">2024-11-10T11:35:24Z</dcterms:created>
  <dcterms:modified xsi:type="dcterms:W3CDTF">2024-11-10T11:46:28Z</dcterms:modified>
</cp:coreProperties>
</file>